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Lato Light" panose="020B0604020202020204" charset="0"/>
      <p:regular r:id="rId13"/>
      <p:bold r:id="rId14"/>
      <p:italic r:id="rId15"/>
      <p:boldItalic r:id="rId16"/>
    </p:embeddedFont>
    <p:embeddedFont>
      <p:font typeface="Lato Hairlin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637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Shape 55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437625" y="2624225"/>
            <a:ext cx="6449700" cy="18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latin typeface="Lato"/>
                <a:ea typeface="Lato"/>
                <a:cs typeface="Lato"/>
                <a:sym typeface="Lato"/>
              </a:rPr>
              <a:t>Virtues in Practice: </a:t>
            </a:r>
            <a:endParaRPr sz="5600" b="1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latin typeface="Lato"/>
                <a:ea typeface="Lato"/>
                <a:cs typeface="Lato"/>
                <a:sym typeface="Lato"/>
              </a:rPr>
              <a:t>Temperance</a:t>
            </a:r>
            <a:endParaRPr sz="56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821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Temperance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29975" y="1068825"/>
            <a:ext cx="62166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Lato"/>
              <a:buChar char="➢"/>
            </a:pPr>
            <a:r>
              <a:rPr lang="en" sz="27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Enjoying things in a proper, balanced way</a:t>
            </a:r>
            <a:endParaRPr sz="27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0005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Lato"/>
              <a:buChar char="○"/>
            </a:pPr>
            <a:r>
              <a:rPr lang="en" sz="27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Only having a healthy amount of something good</a:t>
            </a:r>
            <a:endParaRPr sz="27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Lato"/>
              <a:buChar char="➢"/>
            </a:pPr>
            <a:r>
              <a:rPr lang="en" sz="27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Requires control over self</a:t>
            </a:r>
            <a:endParaRPr sz="27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Lato"/>
              <a:buChar char="➢"/>
            </a:pPr>
            <a:r>
              <a:rPr lang="en" sz="27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Will following intellect</a:t>
            </a:r>
            <a:endParaRPr sz="27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Lato"/>
              <a:buChar char="➢"/>
            </a:pPr>
            <a:r>
              <a:rPr lang="en" sz="27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Refers to good things→ ex.s</a:t>
            </a:r>
            <a:endParaRPr sz="27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700"/>
              <a:buFont typeface="Lato"/>
              <a:buChar char="➢"/>
            </a:pPr>
            <a:r>
              <a:rPr lang="en" sz="2700" b="1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Lack of temperance = slavery</a:t>
            </a:r>
            <a:endParaRPr sz="2700"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52400" y="133350"/>
            <a:ext cx="6973851" cy="9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dirty="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PreK-2nd: St. Teresa of Avila</a:t>
            </a:r>
            <a:endParaRPr sz="4100" b="1" dirty="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12275" y="1200150"/>
            <a:ext cx="61140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●"/>
            </a:pPr>
            <a:r>
              <a:rPr lang="en" sz="2700" b="1" dirty="0">
                <a:latin typeface="Lato"/>
                <a:ea typeface="Lato"/>
                <a:cs typeface="Lato"/>
                <a:sym typeface="Lato"/>
              </a:rPr>
              <a:t>Spanish Carmelite nun</a:t>
            </a:r>
            <a:endParaRPr sz="27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●"/>
            </a:pPr>
            <a:r>
              <a:rPr lang="en" sz="2700" b="1" dirty="0">
                <a:latin typeface="Lato"/>
                <a:ea typeface="Lato"/>
                <a:cs typeface="Lato"/>
                <a:sym typeface="Lato"/>
              </a:rPr>
              <a:t>Youth→ social life, appearance</a:t>
            </a:r>
            <a:endParaRPr sz="2700" b="1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●"/>
            </a:pPr>
            <a:r>
              <a:rPr lang="en" sz="2700" b="1" dirty="0">
                <a:latin typeface="Lato"/>
                <a:ea typeface="Lato"/>
                <a:cs typeface="Lato"/>
                <a:sym typeface="Lato"/>
              </a:rPr>
              <a:t>Nun</a:t>
            </a:r>
            <a:endParaRPr sz="27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○"/>
            </a:pPr>
            <a:r>
              <a:rPr lang="en" sz="2700" b="1" dirty="0">
                <a:latin typeface="Lato"/>
                <a:ea typeface="Lato"/>
                <a:cs typeface="Lato"/>
                <a:sym typeface="Lato"/>
              </a:rPr>
              <a:t>Lived comfortably</a:t>
            </a:r>
            <a:endParaRPr sz="27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○"/>
            </a:pPr>
            <a:r>
              <a:rPr lang="en" sz="2700" b="1" dirty="0">
                <a:latin typeface="Lato"/>
                <a:ea typeface="Lato"/>
                <a:cs typeface="Lato"/>
                <a:sym typeface="Lato"/>
              </a:rPr>
              <a:t>Social</a:t>
            </a:r>
            <a:endParaRPr sz="2700" b="1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○"/>
            </a:pPr>
            <a:r>
              <a:rPr lang="en" sz="2700" b="1" dirty="0">
                <a:latin typeface="Lato"/>
                <a:ea typeface="Lato"/>
                <a:cs typeface="Lato"/>
                <a:sym typeface="Lato"/>
              </a:rPr>
              <a:t>“Converted” and led others back to fidelity</a:t>
            </a:r>
            <a:endParaRPr sz="27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050" y="1423650"/>
            <a:ext cx="2751750" cy="275175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52225" y="240975"/>
            <a:ext cx="7217100" cy="10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rgbClr val="BC3579"/>
                </a:solidFill>
                <a:latin typeface="Lato"/>
                <a:ea typeface="Lato"/>
                <a:cs typeface="Lato"/>
                <a:sym typeface="Lato"/>
              </a:rPr>
              <a:t>3rd-5th: St. Camillus de Lellis</a:t>
            </a:r>
            <a:endParaRPr sz="4200" b="1">
              <a:solidFill>
                <a:srgbClr val="BC357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4875" y="1177200"/>
            <a:ext cx="6368100" cy="3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600"/>
              </a:spcBef>
              <a:spcAft>
                <a:spcPts val="0"/>
              </a:spcAft>
              <a:buSzPts val="2700"/>
              <a:buFont typeface="Lato"/>
              <a:buChar char="❖"/>
            </a:pPr>
            <a:r>
              <a:rPr lang="en" sz="2700" b="1" dirty="0">
                <a:solidFill>
                  <a:srgbClr val="525252"/>
                </a:solidFill>
                <a:latin typeface="Lato"/>
                <a:ea typeface="Lato"/>
                <a:cs typeface="Lato"/>
                <a:sym typeface="Lato"/>
              </a:rPr>
              <a:t>Italian, priest, founder</a:t>
            </a:r>
            <a:endParaRPr sz="2700" b="1" dirty="0">
              <a:solidFill>
                <a:srgbClr val="52525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❖"/>
            </a:pPr>
            <a:r>
              <a:rPr lang="en" sz="2700" b="1" dirty="0">
                <a:solidFill>
                  <a:srgbClr val="525252"/>
                </a:solidFill>
                <a:latin typeface="Lato"/>
                <a:ea typeface="Lato"/>
                <a:cs typeface="Lato"/>
                <a:sym typeface="Lato"/>
              </a:rPr>
              <a:t>Child/youth→ many bad habits/practices</a:t>
            </a:r>
            <a:endParaRPr sz="2700" b="1" dirty="0">
              <a:solidFill>
                <a:srgbClr val="52525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❖"/>
            </a:pPr>
            <a:r>
              <a:rPr lang="en" sz="2700" b="1" dirty="0">
                <a:solidFill>
                  <a:srgbClr val="525252"/>
                </a:solidFill>
                <a:latin typeface="Lato"/>
                <a:ea typeface="Lato"/>
                <a:cs typeface="Lato"/>
                <a:sym typeface="Lato"/>
              </a:rPr>
              <a:t>Dropped out of school</a:t>
            </a:r>
            <a:endParaRPr sz="2700" b="1" dirty="0">
              <a:solidFill>
                <a:srgbClr val="52525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❖"/>
            </a:pPr>
            <a:r>
              <a:rPr lang="en" sz="2700" b="1" dirty="0">
                <a:solidFill>
                  <a:srgbClr val="525252"/>
                </a:solidFill>
                <a:latin typeface="Lato"/>
                <a:ea typeface="Lato"/>
                <a:cs typeface="Lato"/>
                <a:sym typeface="Lato"/>
              </a:rPr>
              <a:t>Became soldier</a:t>
            </a:r>
            <a:endParaRPr sz="2700" b="1" dirty="0">
              <a:solidFill>
                <a:srgbClr val="52525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➢"/>
            </a:pPr>
            <a:r>
              <a:rPr lang="en" sz="2700" b="1" dirty="0">
                <a:solidFill>
                  <a:srgbClr val="525252"/>
                </a:solidFill>
                <a:latin typeface="Lato"/>
                <a:ea typeface="Lato"/>
                <a:cs typeface="Lato"/>
                <a:sym typeface="Lato"/>
              </a:rPr>
              <a:t>Wounded</a:t>
            </a:r>
            <a:endParaRPr sz="2700" b="1" dirty="0">
              <a:solidFill>
                <a:srgbClr val="525252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➢"/>
            </a:pPr>
            <a:r>
              <a:rPr lang="en" sz="2700" b="1" dirty="0">
                <a:solidFill>
                  <a:srgbClr val="525252"/>
                </a:solidFill>
                <a:latin typeface="Lato"/>
                <a:ea typeface="Lato"/>
                <a:cs typeface="Lato"/>
                <a:sym typeface="Lato"/>
              </a:rPr>
              <a:t>Job w/Franciscans</a:t>
            </a:r>
            <a:endParaRPr sz="2700" b="1" dirty="0">
              <a:solidFill>
                <a:srgbClr val="52525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❖"/>
            </a:pPr>
            <a:r>
              <a:rPr lang="en" sz="2700" b="1" dirty="0">
                <a:solidFill>
                  <a:srgbClr val="525252"/>
                </a:solidFill>
                <a:latin typeface="Lato"/>
                <a:ea typeface="Lato"/>
                <a:cs typeface="Lato"/>
                <a:sym typeface="Lato"/>
              </a:rPr>
              <a:t>Devoted to serving others, penance</a:t>
            </a:r>
            <a:endParaRPr sz="2700" b="1" dirty="0">
              <a:solidFill>
                <a:srgbClr val="52525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7425" y="1210613"/>
            <a:ext cx="2401850" cy="32074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310950"/>
            <a:ext cx="7613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latin typeface="Lato"/>
                <a:ea typeface="Lato"/>
                <a:cs typeface="Lato"/>
                <a:sym typeface="Lato"/>
              </a:rPr>
              <a:t>6th-8th: Ven. Matt Talbot</a:t>
            </a:r>
            <a:endParaRPr sz="42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168350"/>
            <a:ext cx="5957700" cy="3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600"/>
              </a:spcBef>
              <a:spcAft>
                <a:spcPts val="0"/>
              </a:spcAft>
              <a:buSzPts val="2700"/>
              <a:buFont typeface="Lato"/>
              <a:buChar char="×"/>
            </a:pPr>
            <a:r>
              <a:rPr lang="en" sz="2700" b="1">
                <a:latin typeface="Lato"/>
                <a:ea typeface="Lato"/>
                <a:cs typeface="Lato"/>
                <a:sym typeface="Lato"/>
              </a:rPr>
              <a:t>Irish, layman</a:t>
            </a:r>
            <a:endParaRPr sz="2700" b="1"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×"/>
            </a:pPr>
            <a:r>
              <a:rPr lang="en" sz="2700" b="1">
                <a:latin typeface="Lato"/>
                <a:ea typeface="Lato"/>
                <a:cs typeface="Lato"/>
                <a:sym typeface="Lato"/>
              </a:rPr>
              <a:t>Did not finish school</a:t>
            </a:r>
            <a:endParaRPr sz="2700" b="1"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×"/>
            </a:pPr>
            <a:r>
              <a:rPr lang="en" sz="2700" b="1">
                <a:latin typeface="Lato"/>
                <a:ea typeface="Lato"/>
                <a:cs typeface="Lato"/>
                <a:sym typeface="Lato"/>
              </a:rPr>
              <a:t>Became alcoholic</a:t>
            </a:r>
            <a:endParaRPr sz="2700" b="1">
              <a:latin typeface="Lato"/>
              <a:ea typeface="Lato"/>
              <a:cs typeface="Lato"/>
              <a:sym typeface="Lato"/>
            </a:endParaRPr>
          </a:p>
          <a:p>
            <a:pPr marL="457200" lvl="0" indent="-400050" rtl="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×"/>
            </a:pPr>
            <a:r>
              <a:rPr lang="en" sz="2700" b="1">
                <a:latin typeface="Lato"/>
                <a:ea typeface="Lato"/>
                <a:cs typeface="Lato"/>
                <a:sym typeface="Lato"/>
              </a:rPr>
              <a:t>Chose to change &amp; persevered</a:t>
            </a:r>
            <a:endParaRPr sz="2700" b="1">
              <a:latin typeface="Lato"/>
              <a:ea typeface="Lato"/>
              <a:cs typeface="Lato"/>
              <a:sym typeface="Lato"/>
            </a:endParaRPr>
          </a:p>
          <a:p>
            <a:pPr marL="457200" lvl="0" indent="-400050">
              <a:spcBef>
                <a:spcPts val="0"/>
              </a:spcBef>
              <a:spcAft>
                <a:spcPts val="0"/>
              </a:spcAft>
              <a:buSzPts val="2700"/>
              <a:buFont typeface="Lato"/>
              <a:buChar char="×"/>
            </a:pPr>
            <a:r>
              <a:rPr lang="en" sz="2700" b="1">
                <a:latin typeface="Lato"/>
                <a:ea typeface="Lato"/>
                <a:cs typeface="Lato"/>
                <a:sym typeface="Lato"/>
              </a:rPr>
              <a:t>Did penance, cared for sick, prayed daily, weekly confession</a:t>
            </a:r>
            <a:endParaRPr sz="27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300" y="1168350"/>
            <a:ext cx="2461975" cy="3431378"/>
          </a:xfrm>
          <a:prstGeom prst="rect">
            <a:avLst/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 idx="4294967295"/>
          </p:nvPr>
        </p:nvSpPr>
        <p:spPr>
          <a:xfrm>
            <a:off x="2362200" y="209950"/>
            <a:ext cx="4449900" cy="8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Live it Out!</a:t>
            </a:r>
            <a:endParaRPr sz="42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4294967295"/>
          </p:nvPr>
        </p:nvSpPr>
        <p:spPr>
          <a:xfrm>
            <a:off x="2018400" y="972750"/>
            <a:ext cx="4992000" cy="3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Give up your favorite activity, toy, food, etc. for a period of time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Commit to something you </a:t>
            </a:r>
            <a:r>
              <a:rPr lang="en" sz="2400" b="1" i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should </a:t>
            </a: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 but don’t do: time with family, sleep, prayer, etc.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ato"/>
              <a:buChar char="●"/>
            </a:pPr>
            <a:r>
              <a:rPr lang="en" sz="240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Evaluate how much time you spend on different things each day</a:t>
            </a:r>
            <a:endParaRPr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190</Words>
  <Application>Microsoft Office PowerPoint</Application>
  <PresentationFormat>On-screen Show (16:9)</PresentationFormat>
  <Paragraphs>39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Lato</vt:lpstr>
      <vt:lpstr>Lato Light</vt:lpstr>
      <vt:lpstr>Lato Hairline</vt:lpstr>
      <vt:lpstr>Eglamour template</vt:lpstr>
      <vt:lpstr>Virtues in Practice:  Temperance</vt:lpstr>
      <vt:lpstr>Temperance</vt:lpstr>
      <vt:lpstr>PreK-2nd: St. Teresa of Avila</vt:lpstr>
      <vt:lpstr>3rd-5th: St. Camillus de Lellis</vt:lpstr>
      <vt:lpstr>6th-8th: Ven. Matt Talbot</vt:lpstr>
      <vt:lpstr>Live it Out!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Virtues in Practice:  Temperance</dc:title>
  <dc:creator>Sr.Kateri Rose Masters</dc:creator>
  <cp:lastModifiedBy>Adrea Fitzgerald</cp:lastModifiedBy>
  <cp:revision>1</cp:revision>
  <dcterms:modified xsi:type="dcterms:W3CDTF">2018-03-05T13:50:38Z</dcterms:modified>
</cp:coreProperties>
</file>